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1" d="100"/>
          <a:sy n="81" d="100"/>
        </p:scale>
        <p:origin x="-102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450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849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797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76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075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982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825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91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826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309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82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1070C-2322-4CC4-8C2E-E85742B9A56E}" type="datetimeFigureOut">
              <a:rPr lang="hu-HU" smtClean="0"/>
              <a:t>2020.10.19.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1078A-9BA2-451C-863D-1443BFD94E1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27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hu-HU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K&amp;B Ételbár </a:t>
            </a:r>
            <a:br>
              <a:rPr lang="hu-HU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Dokumentáció</a:t>
            </a:r>
            <a:endParaRPr lang="hu-HU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723292" y="3613760"/>
            <a:ext cx="9144000" cy="1655762"/>
          </a:xfrm>
        </p:spPr>
        <p:txBody>
          <a:bodyPr>
            <a:normAutofit/>
          </a:bodyPr>
          <a:lstStyle/>
          <a:p>
            <a:r>
              <a:rPr lang="hu-HU" sz="3200" b="1" i="1" dirty="0" smtClean="0"/>
              <a:t>Kovács Szintia Barbara</a:t>
            </a:r>
          </a:p>
          <a:p>
            <a:r>
              <a:rPr lang="hu-HU" sz="3200" b="1" i="1" dirty="0" smtClean="0"/>
              <a:t>Benedek László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007" y="4668914"/>
            <a:ext cx="2227980" cy="2221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55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Projektmegvalósítók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973014" y="2467652"/>
            <a:ext cx="43375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u="sng" dirty="0" smtClean="0"/>
              <a:t>Kovács Szintia Barbara </a:t>
            </a:r>
          </a:p>
          <a:p>
            <a:endParaRPr lang="hu-HU" dirty="0"/>
          </a:p>
          <a:p>
            <a:r>
              <a:rPr lang="hu-HU" sz="2400" dirty="0" smtClean="0"/>
              <a:t>Információ gyűjtés</a:t>
            </a:r>
            <a:br>
              <a:rPr lang="hu-HU" sz="2400" dirty="0" smtClean="0"/>
            </a:br>
            <a:r>
              <a:rPr lang="hu-HU" sz="2400" dirty="0" smtClean="0"/>
              <a:t>Prezentáció készítés</a:t>
            </a:r>
            <a:br>
              <a:rPr lang="hu-HU" sz="2400" dirty="0" smtClean="0"/>
            </a:br>
            <a:r>
              <a:rPr lang="hu-HU" sz="2400" dirty="0" smtClean="0"/>
              <a:t>Vázlat tervezés </a:t>
            </a:r>
            <a:endParaRPr lang="hu-HU" sz="2400" dirty="0"/>
          </a:p>
        </p:txBody>
      </p:sp>
      <p:sp>
        <p:nvSpPr>
          <p:cNvPr id="6" name="Szövegdoboz 5"/>
          <p:cNvSpPr txBox="1"/>
          <p:nvPr/>
        </p:nvSpPr>
        <p:spPr>
          <a:xfrm>
            <a:off x="6799385" y="2467652"/>
            <a:ext cx="3270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u="sng" dirty="0" smtClean="0"/>
              <a:t>Benedek László</a:t>
            </a:r>
          </a:p>
          <a:p>
            <a:endParaRPr lang="hu-HU" dirty="0"/>
          </a:p>
          <a:p>
            <a:r>
              <a:rPr lang="hu-HU" sz="2400" dirty="0" smtClean="0"/>
              <a:t>Weblap készítés</a:t>
            </a:r>
          </a:p>
          <a:p>
            <a:r>
              <a:rPr lang="hu-HU" sz="2400" dirty="0" smtClean="0"/>
              <a:t>Vázlat tervezés</a:t>
            </a:r>
            <a:endParaRPr lang="hu-H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445" y="4667424"/>
            <a:ext cx="2103264" cy="209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13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1306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 smtClean="0"/>
              <a:t>Indulás</a:t>
            </a:r>
            <a:endParaRPr lang="hu-HU" sz="54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b="1" dirty="0"/>
              <a:t>Egy egyéni vállalkozás elindításához mindenképp szükségünk van bizonyos eszközökre. </a:t>
            </a:r>
          </a:p>
          <a:p>
            <a:r>
              <a:rPr lang="hu-HU" b="1" dirty="0"/>
              <a:t>Egyéni vállalkozóként érdemes a legtöbb részét a tevékenységednek online végezni, például az ügyfélszerzést, a fizetések fogadását és a számlázást is, ezért a továbbiakban erre koncentrálunk.  </a:t>
            </a:r>
          </a:p>
          <a:p>
            <a:r>
              <a:rPr lang="hu-HU" b="1" dirty="0"/>
              <a:t>Szükséges eszközök:</a:t>
            </a:r>
          </a:p>
          <a:p>
            <a:pPr lvl="0"/>
            <a:r>
              <a:rPr lang="hu-HU" b="1" dirty="0"/>
              <a:t>Weboldal (ahol a vásárlás történik)</a:t>
            </a:r>
          </a:p>
          <a:p>
            <a:pPr lvl="0"/>
            <a:r>
              <a:rPr lang="hu-HU" b="1" dirty="0"/>
              <a:t>Online fizetés és szállítás</a:t>
            </a:r>
          </a:p>
          <a:p>
            <a:pPr lvl="0"/>
            <a:r>
              <a:rPr lang="hu-HU" b="1" dirty="0"/>
              <a:t>Számlázás</a:t>
            </a:r>
          </a:p>
          <a:p>
            <a:pPr lvl="0"/>
            <a:r>
              <a:rPr lang="hu-HU" b="1" dirty="0"/>
              <a:t>Vállalkozói bankszámla </a:t>
            </a:r>
          </a:p>
          <a:p>
            <a:pPr marL="0" indent="0">
              <a:buNone/>
            </a:pPr>
            <a:endParaRPr lang="hu-HU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724" y="4461798"/>
            <a:ext cx="2403598" cy="23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4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9923" y="10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u="sng" dirty="0" smtClean="0"/>
              <a:t>Lépései</a:t>
            </a:r>
            <a:endParaRPr lang="hu-HU" sz="5400" u="sng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78876" y="19076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1. LÉPÉS: ÜGYFÉLKAPU REGISZTRÁCIÓ</a:t>
            </a:r>
            <a:br>
              <a:rPr lang="hu-HU" b="1" dirty="0"/>
            </a:br>
            <a:r>
              <a:rPr lang="hu-HU" b="1" dirty="0"/>
              <a:t>2. LÉPÉS: EGYÉNI VÁLLALKOZÁS </a:t>
            </a:r>
            <a:br>
              <a:rPr lang="hu-HU" b="1" dirty="0"/>
            </a:br>
            <a:r>
              <a:rPr lang="hu-HU" b="1" dirty="0"/>
              <a:t>BEJELENTÉSE</a:t>
            </a:r>
            <a:br>
              <a:rPr lang="hu-HU" b="1" dirty="0"/>
            </a:br>
            <a:r>
              <a:rPr lang="hu-HU" b="1" dirty="0"/>
              <a:t>3. LÉPÉS: KAMARAI BEJELENTÉS</a:t>
            </a:r>
            <a:br>
              <a:rPr lang="hu-HU" b="1" dirty="0"/>
            </a:br>
            <a:r>
              <a:rPr lang="hu-HU" b="1" dirty="0"/>
              <a:t>4. LÉPÉS: KERESKEDELMI TEVÉKENYSÉG </a:t>
            </a:r>
            <a:br>
              <a:rPr lang="hu-HU" b="1" dirty="0"/>
            </a:br>
            <a:r>
              <a:rPr lang="hu-HU" b="1" dirty="0"/>
              <a:t>BEJELENTÉSE AZ ÖNKORMÁNYZATNÁL</a:t>
            </a:r>
            <a:br>
              <a:rPr lang="hu-HU" b="1" dirty="0"/>
            </a:br>
            <a:r>
              <a:rPr lang="hu-HU" b="1" dirty="0"/>
              <a:t>5. LÉPÉS: BEJELENTKEZÉS AZ </a:t>
            </a:r>
            <a:br>
              <a:rPr lang="hu-HU" b="1" dirty="0"/>
            </a:br>
            <a:r>
              <a:rPr lang="hu-HU" b="1" dirty="0"/>
              <a:t>IPARŰZÉSI ADÓ ALÁ</a:t>
            </a:r>
            <a:br>
              <a:rPr lang="hu-HU" b="1" dirty="0"/>
            </a:br>
            <a:r>
              <a:rPr lang="hu-HU" b="1" dirty="0"/>
              <a:t>6. LÉPÉS: SZÁMLÁZÓ PROGRAM </a:t>
            </a:r>
            <a:br>
              <a:rPr lang="hu-HU" b="1" dirty="0"/>
            </a:br>
            <a:r>
              <a:rPr lang="hu-HU" b="1" dirty="0"/>
              <a:t>BEJELENTÉSE A NAV-NAK</a:t>
            </a:r>
          </a:p>
          <a:p>
            <a:endParaRPr lang="hu-H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31" y="4368302"/>
            <a:ext cx="2497382" cy="248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49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3692769" y="140677"/>
            <a:ext cx="423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>
                <a:latin typeface="Arial Black" panose="020B0A04020102020204" pitchFamily="34" charset="0"/>
              </a:rPr>
              <a:t>Főbb fogásaink:</a:t>
            </a:r>
            <a:endParaRPr lang="hu-HU" sz="3600" dirty="0">
              <a:latin typeface="Arial Black" panose="020B0A04020102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787008"/>
            <a:ext cx="3622737" cy="271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445477" y="850486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Tüzes Tarjaszelet</a:t>
            </a:r>
            <a:endParaRPr lang="hu-HU" sz="20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53" y="914725"/>
            <a:ext cx="3683978" cy="24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7892057" y="926449"/>
            <a:ext cx="3235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Roston </a:t>
            </a:r>
            <a:r>
              <a:rPr lang="hu-HU" sz="2000" b="1" dirty="0"/>
              <a:t>sült afrikai harcsafilé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68" y="3707809"/>
            <a:ext cx="4079631" cy="30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zövegdoboz 9"/>
          <p:cNvSpPr txBox="1"/>
          <p:nvPr/>
        </p:nvSpPr>
        <p:spPr>
          <a:xfrm>
            <a:off x="4432284" y="3707809"/>
            <a:ext cx="3235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Somlói </a:t>
            </a:r>
            <a:r>
              <a:rPr lang="hu-HU" sz="2000" b="1" dirty="0"/>
              <a:t>aranygaluska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15" y="4753973"/>
            <a:ext cx="2110521" cy="210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11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3411416" y="98865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 smtClean="0"/>
              <a:t>Legkedveltebb italaink </a:t>
            </a:r>
            <a:endParaRPr lang="hu-HU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4" y="745196"/>
            <a:ext cx="3094892" cy="30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69" y="629821"/>
            <a:ext cx="2661138" cy="399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9038493" y="745196"/>
            <a:ext cx="342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>
                <a:solidFill>
                  <a:schemeClr val="bg1">
                    <a:lumMod val="95000"/>
                  </a:schemeClr>
                </a:solidFill>
              </a:rPr>
              <a:t>Hosszú kávé</a:t>
            </a:r>
            <a:endParaRPr lang="hu-H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269632" y="940173"/>
            <a:ext cx="2192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smtClean="0"/>
              <a:t>Jim Beam</a:t>
            </a:r>
            <a:endParaRPr lang="hu-HU" sz="2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69" y="3519278"/>
            <a:ext cx="4056917" cy="31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zövegdoboz 6"/>
          <p:cNvSpPr txBox="1"/>
          <p:nvPr/>
        </p:nvSpPr>
        <p:spPr>
          <a:xfrm>
            <a:off x="4349444" y="3519278"/>
            <a:ext cx="1594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Nyakas irsai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4" y="4621528"/>
            <a:ext cx="2251198" cy="224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65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3225255" y="386751"/>
            <a:ext cx="633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Elérhetőségeink:</a:t>
            </a:r>
            <a:r>
              <a:rPr lang="hu-HU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hu-HU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227384" y="2508191"/>
            <a:ext cx="87336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hu-HU" sz="3600" b="1" dirty="0"/>
              <a:t> </a:t>
            </a:r>
            <a:r>
              <a:rPr lang="hu-HU" sz="3600" b="1" dirty="0" smtClean="0"/>
              <a:t>   </a:t>
            </a:r>
            <a:r>
              <a:rPr lang="hu-HU" sz="3600" b="1" dirty="0">
                <a:sym typeface="Wingdings"/>
              </a:rPr>
              <a:t></a:t>
            </a:r>
            <a:r>
              <a:rPr lang="hu-HU" sz="3600" b="1" dirty="0" smtClean="0"/>
              <a:t>Telefonszám</a:t>
            </a:r>
            <a:r>
              <a:rPr lang="hu-HU" sz="3600" b="1" dirty="0"/>
              <a:t>: 0644578567</a:t>
            </a:r>
            <a:br>
              <a:rPr lang="hu-HU" sz="3600" b="1" dirty="0"/>
            </a:br>
            <a:r>
              <a:rPr lang="hu-HU" sz="3600" b="1" dirty="0" smtClean="0"/>
              <a:t>    </a:t>
            </a:r>
            <a:r>
              <a:rPr lang="hu-HU" sz="3600" b="1" dirty="0" smtClean="0">
                <a:sym typeface="Wingdings"/>
              </a:rPr>
              <a:t></a:t>
            </a:r>
            <a:r>
              <a:rPr lang="hu-HU" sz="3600" b="1" dirty="0" smtClean="0"/>
              <a:t>Email</a:t>
            </a:r>
            <a:r>
              <a:rPr lang="hu-HU" sz="3600" b="1" dirty="0"/>
              <a:t>: </a:t>
            </a:r>
            <a:r>
              <a:rPr lang="hu-HU" sz="3600" b="1" u="sng" dirty="0" smtClean="0">
                <a:solidFill>
                  <a:srgbClr val="FF0000"/>
                </a:solidFill>
              </a:rPr>
              <a:t>kbetelbar@</a:t>
            </a:r>
            <a:r>
              <a:rPr lang="hu-HU" sz="3600" b="1" u="sng" dirty="0" err="1" smtClean="0">
                <a:solidFill>
                  <a:srgbClr val="FF0000"/>
                </a:solidFill>
              </a:rPr>
              <a:t>outlook.com</a:t>
            </a:r>
            <a:endParaRPr lang="hu-HU" sz="3600" b="1" u="sng" dirty="0">
              <a:solidFill>
                <a:srgbClr val="FF0000"/>
              </a:solidFill>
            </a:endParaRPr>
          </a:p>
          <a:p>
            <a:pPr lvl="1"/>
            <a:r>
              <a:rPr lang="hu-HU" sz="3600" b="1" dirty="0"/>
              <a:t> </a:t>
            </a:r>
            <a:r>
              <a:rPr lang="hu-HU" sz="3600" b="1" dirty="0" smtClean="0"/>
              <a:t>        Facebook</a:t>
            </a:r>
            <a:r>
              <a:rPr lang="hu-HU" sz="3600" b="1" dirty="0"/>
              <a:t>: K&amp;B Ételbár</a:t>
            </a:r>
            <a:br>
              <a:rPr lang="hu-HU" sz="3600" b="1" dirty="0"/>
            </a:br>
            <a:r>
              <a:rPr lang="hu-HU" sz="3600" b="1" dirty="0" smtClean="0"/>
              <a:t>    </a:t>
            </a:r>
            <a:r>
              <a:rPr lang="hu-HU" sz="3600" b="1" dirty="0" smtClean="0">
                <a:sym typeface="Wingdings"/>
              </a:rPr>
              <a:t> </a:t>
            </a:r>
            <a:r>
              <a:rPr lang="hu-HU" sz="3600" b="1" dirty="0" smtClean="0"/>
              <a:t>4700 </a:t>
            </a:r>
            <a:r>
              <a:rPr lang="hu-HU" sz="3600" b="1" dirty="0"/>
              <a:t>Mátészalka, Nagy jövő út 7.</a:t>
            </a:r>
          </a:p>
          <a:p>
            <a:endParaRPr lang="hu-HU" sz="3600" b="1" dirty="0"/>
          </a:p>
        </p:txBody>
      </p:sp>
      <p:pic>
        <p:nvPicPr>
          <p:cNvPr id="1026" name="Picture 2" descr="Facebook Ikon Szimbólum - Ingyenes vektorgrafika a Pixabay-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55" y="3729744"/>
            <a:ext cx="471738" cy="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520233"/>
            <a:ext cx="2344982" cy="233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09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63</Words>
  <Application>Microsoft Office PowerPoint</Application>
  <PresentationFormat>Egyéni</PresentationFormat>
  <Paragraphs>32</Paragraphs>
  <Slides>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Office-téma</vt:lpstr>
      <vt:lpstr>K&amp;B Ételbár  Dokumentáció</vt:lpstr>
      <vt:lpstr>Projektmegvalósítók</vt:lpstr>
      <vt:lpstr>Indulás</vt:lpstr>
      <vt:lpstr>Lépései</vt:lpstr>
      <vt:lpstr>PowerPoint bemutató</vt:lpstr>
      <vt:lpstr>PowerPoint bemutató</vt:lpstr>
      <vt:lpstr>PowerPoint bemutató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K&amp;B Ételbár  Dokumentáció</dc:title>
  <dc:creator>Benedek László</dc:creator>
  <cp:lastModifiedBy>Felhasználó</cp:lastModifiedBy>
  <cp:revision>13</cp:revision>
  <dcterms:created xsi:type="dcterms:W3CDTF">2020-09-18T07:44:10Z</dcterms:created>
  <dcterms:modified xsi:type="dcterms:W3CDTF">2020-10-19T17:52:39Z</dcterms:modified>
</cp:coreProperties>
</file>